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E68250E-0F2E-2F42-AD7D-022883C402A0}" type="datetimeFigureOut">
              <a:rPr lang="en-US" smtClean="0"/>
              <a:t>1/4/12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E6EB9B-BE78-A84B-9CBC-F5FD5BD3FA4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700" b="0" i="1" dirty="0" smtClean="0">
                <a:latin typeface="Baskerville"/>
                <a:cs typeface="Baskerville"/>
              </a:rPr>
              <a:t>Have you ever negotiated with others?  What do you do when you negotiate</a:t>
            </a:r>
            <a:r>
              <a:rPr lang="en-US" sz="2700" b="0" i="1" dirty="0" smtClean="0">
                <a:latin typeface="Baskerville"/>
                <a:cs typeface="Baskerville"/>
              </a:rPr>
              <a:t>?</a:t>
            </a:r>
          </a:p>
          <a:p>
            <a:endParaRPr lang="en-US" sz="2700" b="0" dirty="0" smtClean="0">
              <a:latin typeface="Baskerville"/>
              <a:cs typeface="Baskerville"/>
            </a:endParaRPr>
          </a:p>
          <a:p>
            <a:r>
              <a:rPr lang="en-US" sz="2700" b="0" i="1" dirty="0" smtClean="0">
                <a:latin typeface="Baskerville"/>
                <a:cs typeface="Baskerville"/>
              </a:rPr>
              <a:t>Have you ever ended up on the bad side of a deal?  What does that feel like?</a:t>
            </a:r>
            <a:r>
              <a:rPr lang="en-US" sz="2700" b="0" dirty="0" smtClean="0">
                <a:latin typeface="Baskerville"/>
                <a:cs typeface="Baskerville"/>
              </a:rPr>
              <a:t> </a:t>
            </a:r>
            <a:endParaRPr lang="en-US" sz="2700" b="0" dirty="0">
              <a:latin typeface="Baskerville"/>
              <a:cs typeface="Baskervill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5800" y="1024290"/>
            <a:ext cx="4522124" cy="739540"/>
          </a:xfrm>
        </p:spPr>
        <p:txBody>
          <a:bodyPr/>
          <a:lstStyle/>
          <a:p>
            <a:r>
              <a:rPr lang="en-US" dirty="0" smtClean="0"/>
              <a:t>Call to Order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5828" y="683225"/>
            <a:ext cx="2513144" cy="17951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04" y="411757"/>
            <a:ext cx="3036149" cy="172184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89911" y="228600"/>
            <a:ext cx="7082874" cy="63455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91072" y="214557"/>
            <a:ext cx="7355857" cy="602773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Ruins at the Church of Notre Dame, France</a:t>
            </a:r>
            <a:endParaRPr lang="en-US" dirty="0"/>
          </a:p>
        </p:txBody>
      </p:sp>
      <p:pic>
        <p:nvPicPr>
          <p:cNvPr id="4" name="Picture 3" descr="Picture 4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867354" y="2153048"/>
            <a:ext cx="7738339" cy="423468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Ruins of a French Railroad</a:t>
            </a:r>
            <a:endParaRPr lang="en-US" dirty="0"/>
          </a:p>
        </p:txBody>
      </p:sp>
      <p:pic>
        <p:nvPicPr>
          <p:cNvPr id="4" name="Picture 3" descr="Picture 6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805400" y="1750319"/>
            <a:ext cx="7695433" cy="44919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Versailles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i="1" dirty="0" smtClean="0"/>
              <a:t>Created </a:t>
            </a:r>
            <a:r>
              <a:rPr lang="en-US" i="1" dirty="0" smtClean="0"/>
              <a:t>at the Paris Peace Conference, 1919</a:t>
            </a:r>
            <a:endParaRPr lang="en-US" dirty="0" smtClean="0"/>
          </a:p>
          <a:p>
            <a:pPr lvl="0"/>
            <a:r>
              <a:rPr lang="en-US" i="1" dirty="0" smtClean="0"/>
              <a:t>Signatories included Britain (Prime Minister David Lloyd George), USA (Woodrow Wilson), France (Prime Minister George Clemenceau) and Italy (Prime Minister </a:t>
            </a:r>
            <a:r>
              <a:rPr lang="en-US" i="1" dirty="0" err="1" smtClean="0"/>
              <a:t>Vittorio</a:t>
            </a:r>
            <a:r>
              <a:rPr lang="en-US" i="1" dirty="0" smtClean="0"/>
              <a:t> Orlando) – Germany was not invited</a:t>
            </a:r>
            <a:endParaRPr lang="en-US" dirty="0" smtClean="0"/>
          </a:p>
          <a:p>
            <a:pPr lvl="0"/>
            <a:r>
              <a:rPr lang="en-US" i="1" dirty="0" smtClean="0"/>
              <a:t>In the agreement, Germany had to take responsibility for the war</a:t>
            </a:r>
            <a:endParaRPr lang="en-US" dirty="0" smtClean="0"/>
          </a:p>
          <a:p>
            <a:pPr lvl="0"/>
            <a:r>
              <a:rPr lang="en-US" i="1" dirty="0" smtClean="0"/>
              <a:t>Germany had to pay reparations (6.6 billion pounds)</a:t>
            </a:r>
            <a:endParaRPr lang="en-US" dirty="0" smtClean="0"/>
          </a:p>
          <a:p>
            <a:pPr lvl="0"/>
            <a:r>
              <a:rPr lang="en-US" i="1" dirty="0" smtClean="0"/>
              <a:t>Germany’s army was reduced to 100,000 men</a:t>
            </a:r>
            <a:endParaRPr lang="en-US" dirty="0" smtClean="0"/>
          </a:p>
          <a:p>
            <a:pPr lvl="0"/>
            <a:r>
              <a:rPr lang="en-US" i="1" dirty="0" smtClean="0"/>
              <a:t>Germany could have no </a:t>
            </a:r>
            <a:r>
              <a:rPr lang="en-US" i="1" dirty="0" err="1" smtClean="0"/>
              <a:t>airforce</a:t>
            </a:r>
            <a:r>
              <a:rPr lang="en-US" i="1" dirty="0" smtClean="0"/>
              <a:t> or submarines, only six large ships</a:t>
            </a:r>
            <a:endParaRPr lang="en-US" dirty="0" smtClean="0"/>
          </a:p>
          <a:p>
            <a:pPr lvl="0"/>
            <a:r>
              <a:rPr lang="en-US" i="1" dirty="0" smtClean="0"/>
              <a:t>Germany lost territory on all sides and split in two by new nation, Poland</a:t>
            </a:r>
            <a:endParaRPr lang="en-US" dirty="0" smtClean="0"/>
          </a:p>
          <a:p>
            <a:r>
              <a:rPr lang="en-US" i="1" dirty="0" smtClean="0"/>
              <a:t>Germany lost all of her colonies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10</TotalTime>
  <Words>161</Words>
  <Application>Microsoft Macintosh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Call to Order</vt:lpstr>
      <vt:lpstr>Slide 2</vt:lpstr>
      <vt:lpstr>Slide 3</vt:lpstr>
      <vt:lpstr>Ruins at the Church of Notre Dame, France</vt:lpstr>
      <vt:lpstr>Ruins of a French Railroad</vt:lpstr>
      <vt:lpstr>Treaty of Versailles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2012-01-05T03:03:07Z</dcterms:created>
  <dcterms:modified xsi:type="dcterms:W3CDTF">2012-01-05T03:13:10Z</dcterms:modified>
</cp:coreProperties>
</file>